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8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4" dt="2024-04-19T06:11:50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3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4/18/2024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81669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/>
              <a:t>Integrated Schedule (1 or 2 Slides)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/>
              <a:t>Gantt Chart </a:t>
            </a:r>
            <a:r>
              <a:rPr lang="en-US" dirty="0"/>
              <a:t>4/11/2024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EDDA3-021B-7046-3B08-DE2F7491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8053"/>
            <a:ext cx="11295993" cy="53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0A75-24C5-B172-5E2D-BDED4729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Mockups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19BDD-64F3-12E7-5ED6-0CA9D813E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2" y="896116"/>
            <a:ext cx="4553778" cy="5596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6622F-029C-F769-0C38-785D8B81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46" y="840936"/>
            <a:ext cx="4756109" cy="59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</a:t>
            </a:r>
            <a:r>
              <a:rPr lang="en-US" sz="3300" dirty="0">
                <a:solidFill>
                  <a:srgbClr val="FFFFFF"/>
                </a:solidFill>
              </a:rPr>
              <a:t>4/18/2024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700" b="1" dirty="0"/>
              <a:t>Alexandru </a:t>
            </a:r>
            <a:r>
              <a:rPr lang="en-US" sz="1700" b="1" dirty="0" err="1"/>
              <a:t>Cioanca</a:t>
            </a:r>
            <a:endParaRPr lang="en-US" b="1" dirty="0" err="1">
              <a:ea typeface="Calibri"/>
              <a:cs typeface="Calibri"/>
            </a:endParaRPr>
          </a:p>
          <a:p>
            <a:pPr lvl="1"/>
            <a:r>
              <a:rPr lang="en-US" sz="1900" dirty="0"/>
              <a:t>Updating Status Report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Working on frontend design</a:t>
            </a:r>
          </a:p>
          <a:p>
            <a:pPr lvl="1"/>
            <a:endParaRPr lang="en-US" sz="1700" dirty="0"/>
          </a:p>
          <a:p>
            <a:r>
              <a:rPr lang="en-US" sz="1700" b="1" dirty="0"/>
              <a:t>Andrew Dutton</a:t>
            </a:r>
            <a:endParaRPr lang="en-US" sz="17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Working on updating Gantt Chart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/>
              <a:t>Updating </a:t>
            </a:r>
            <a:r>
              <a:rPr lang="en-US" sz="1900" dirty="0" err="1"/>
              <a:t>Github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Database Design</a:t>
            </a:r>
          </a:p>
          <a:p>
            <a:pPr lvl="1"/>
            <a:r>
              <a:rPr lang="en-US" sz="1900" dirty="0">
                <a:ea typeface="Calibri"/>
                <a:cs typeface="Calibri"/>
              </a:rPr>
              <a:t>Working on cart system</a:t>
            </a:r>
          </a:p>
          <a:p>
            <a:r>
              <a:rPr lang="en-US" sz="1700" b="1" dirty="0"/>
              <a:t>Dustin Phan​</a:t>
            </a:r>
            <a:endParaRPr lang="en-US" sz="17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Working on Front End Requirements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Research into front end technologies</a:t>
            </a:r>
          </a:p>
          <a:p>
            <a:pPr marL="457200" lvl="1"/>
            <a:r>
              <a:rPr lang="en-US" sz="1700" dirty="0">
                <a:ea typeface="Calibri"/>
                <a:cs typeface="Calibri"/>
              </a:rPr>
              <a:t>Front end prettying of website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Gabriel Molina​</a:t>
            </a:r>
            <a:endParaRPr lang="en-US" sz="19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Database Backend w/ MongoDB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/>
              <a:t>Storing On Database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Database Design</a:t>
            </a:r>
          </a:p>
          <a:p>
            <a:pPr lvl="1"/>
            <a:r>
              <a:rPr lang="en-US" sz="1900" dirty="0">
                <a:ea typeface="Calibri"/>
                <a:cs typeface="Calibri"/>
              </a:rPr>
              <a:t>Research into </a:t>
            </a:r>
            <a:r>
              <a:rPr lang="en-US" sz="1900" dirty="0" err="1">
                <a:ea typeface="Calibri"/>
                <a:cs typeface="Calibri"/>
              </a:rPr>
              <a:t>djongo</a:t>
            </a:r>
            <a:r>
              <a:rPr lang="en-US" sz="1900" dirty="0">
                <a:ea typeface="Calibri"/>
                <a:cs typeface="Calibri"/>
              </a:rPr>
              <a:t> schemas</a:t>
            </a:r>
          </a:p>
          <a:p>
            <a:r>
              <a:rPr lang="en-US" sz="1900" b="1" dirty="0"/>
              <a:t>Roberto Carvalho </a:t>
            </a:r>
            <a:r>
              <a:rPr lang="en-US" sz="1900" b="1" dirty="0" err="1"/>
              <a:t>Brigagao</a:t>
            </a:r>
            <a:endParaRPr lang="en-US" sz="1900" b="1" dirty="0" err="1">
              <a:ea typeface="Calibri"/>
              <a:cs typeface="Calibri"/>
            </a:endParaRPr>
          </a:p>
          <a:p>
            <a:pPr lvl="1"/>
            <a:r>
              <a:rPr lang="en-US" sz="1900" dirty="0">
                <a:ea typeface="Calibri"/>
                <a:cs typeface="Calibri"/>
              </a:rPr>
              <a:t>Project management</a:t>
            </a:r>
          </a:p>
          <a:p>
            <a:pPr lvl="1"/>
            <a:r>
              <a:rPr lang="en-US" sz="1900" dirty="0">
                <a:cs typeface="Calibri"/>
              </a:rPr>
              <a:t>Working on frontend design</a:t>
            </a:r>
          </a:p>
          <a:p>
            <a:pPr lvl="1"/>
            <a:r>
              <a:rPr lang="en-US" sz="1900" dirty="0"/>
              <a:t>Working on menu</a:t>
            </a:r>
          </a:p>
          <a:p>
            <a:r>
              <a:rPr lang="en-US" sz="1900" b="1" dirty="0"/>
              <a:t>Thuan Nguyen</a:t>
            </a:r>
            <a:endParaRPr lang="en-US" sz="1900" b="1" dirty="0">
              <a:ea typeface="Calibri"/>
              <a:cs typeface="Calibri"/>
            </a:endParaRPr>
          </a:p>
          <a:p>
            <a:pPr lvl="1"/>
            <a:r>
              <a:rPr lang="en-US" sz="1900" dirty="0"/>
              <a:t>Finished storyboards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Props1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879C50-9B21-4BFE-84EA-33BC1F2B4179}">
  <ds:schemaRefs>
    <ds:schemaRef ds:uri="http://purl.org/dc/terms/"/>
    <ds:schemaRef ds:uri="http://www.w3.org/XML/1998/namespace"/>
    <ds:schemaRef ds:uri="c5bce405-8758-4dc6-98d6-2b6a48b3b830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63757dc-21ec-4026-8860-76aaf78db6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341</Words>
  <Application>Microsoft Office PowerPoint</Application>
  <PresentationFormat>Widescreen</PresentationFormat>
  <Paragraphs>100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 (1 or 2 Slides) </vt:lpstr>
      <vt:lpstr>Gantt Chart 4/11/2024</vt:lpstr>
      <vt:lpstr>Webpage Main Menu Template</vt:lpstr>
      <vt:lpstr>Mockups</vt:lpstr>
      <vt:lpstr>What Everyone is Working on - week 4/18/2024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2</cp:revision>
  <dcterms:created xsi:type="dcterms:W3CDTF">2021-01-26T03:54:19Z</dcterms:created>
  <dcterms:modified xsi:type="dcterms:W3CDTF">2024-04-19T06:14:20Z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